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9" r:id="rId22"/>
    <p:sldId id="276" r:id="rId23"/>
    <p:sldId id="277" r:id="rId24"/>
    <p:sldId id="278" r:id="rId25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3" autoAdjust="0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786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35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10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10" Type="http://schemas.openxmlformats.org/officeDocument/2006/relationships/image" Target="../media/image90.png"/><Relationship Id="rId4" Type="http://schemas.openxmlformats.org/officeDocument/2006/relationships/image" Target="../media/image18.png"/><Relationship Id="rId9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9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10" Type="http://schemas.openxmlformats.org/officeDocument/2006/relationships/image" Target="../media/image98.png"/><Relationship Id="rId4" Type="http://schemas.openxmlformats.org/officeDocument/2006/relationships/image" Target="../media/image18.png"/><Relationship Id="rId9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03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.png"/><Relationship Id="rId7" Type="http://schemas.openxmlformats.org/officeDocument/2006/relationships/image" Target="../media/image101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103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108.png"/><Relationship Id="rId4" Type="http://schemas.openxmlformats.org/officeDocument/2006/relationships/image" Target="../media/image2.png"/><Relationship Id="rId9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12.png"/><Relationship Id="rId5" Type="http://schemas.openxmlformats.org/officeDocument/2006/relationships/image" Target="../media/image3.png"/><Relationship Id="rId10" Type="http://schemas.openxmlformats.org/officeDocument/2006/relationships/image" Target="../media/image111.png"/><Relationship Id="rId4" Type="http://schemas.openxmlformats.org/officeDocument/2006/relationships/image" Target="../media/image2.png"/><Relationship Id="rId9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18.png"/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5" Type="http://schemas.openxmlformats.org/officeDocument/2006/relationships/image" Target="../media/image17.png"/><Relationship Id="rId10" Type="http://schemas.openxmlformats.org/officeDocument/2006/relationships/image" Target="../media/image117.png"/><Relationship Id="rId4" Type="http://schemas.openxmlformats.org/officeDocument/2006/relationships/image" Target="../media/image2.png"/><Relationship Id="rId9" Type="http://schemas.openxmlformats.org/officeDocument/2006/relationships/image" Target="../media/image116.png"/><Relationship Id="rId1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1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58.png"/><Relationship Id="rId5" Type="http://schemas.openxmlformats.org/officeDocument/2006/relationships/image" Target="../media/image19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18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67.png"/><Relationship Id="rId5" Type="http://schemas.openxmlformats.org/officeDocument/2006/relationships/image" Target="../media/image19.png"/><Relationship Id="rId15" Type="http://schemas.openxmlformats.org/officeDocument/2006/relationships/image" Target="../media/image69.png"/><Relationship Id="rId10" Type="http://schemas.openxmlformats.org/officeDocument/2006/relationships/image" Target="../media/image66.png"/><Relationship Id="rId4" Type="http://schemas.openxmlformats.org/officeDocument/2006/relationships/image" Target="../media/image18.png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0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75.png"/><Relationship Id="rId5" Type="http://schemas.openxmlformats.org/officeDocument/2006/relationships/image" Target="../media/image1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1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10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21624"/>
            <a:ext cx="17556480" cy="14538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14538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850" y="5823156"/>
            <a:ext cx="8526780" cy="5486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837" y="529352"/>
            <a:ext cx="11020806" cy="41148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7550" y="5947029"/>
            <a:ext cx="11041380" cy="62179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43432" y="529352"/>
            <a:ext cx="3115818" cy="41148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8348" y="3364236"/>
            <a:ext cx="11719465" cy="310896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5603" y="4836605"/>
            <a:ext cx="2935224" cy="82296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426464"/>
            <a:ext cx="17556480" cy="2743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8421624"/>
            <a:ext cx="17556480" cy="274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84264" y="8814816"/>
            <a:ext cx="4187952" cy="64922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73393" y="4438412"/>
            <a:ext cx="2276856" cy="822817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57273" y="8908399"/>
            <a:ext cx="4041648" cy="41148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4567" y="5904595"/>
            <a:ext cx="2028396" cy="2517029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85566" y="7844266"/>
            <a:ext cx="731520" cy="57735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4264" y="7844266"/>
            <a:ext cx="731520" cy="57735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21478" y="7844266"/>
            <a:ext cx="731520" cy="57735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070991" y="7844266"/>
            <a:ext cx="731520" cy="577358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1760792"/>
            <a:ext cx="17485614" cy="20176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5120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63456"/>
            <a:ext cx="17556480" cy="512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4632"/>
            <a:ext cx="17556480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63456"/>
            <a:ext cx="17556480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30" y="118872"/>
            <a:ext cx="1505617" cy="2743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230" y="246459"/>
            <a:ext cx="4301395" cy="14630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4188" y="1472470"/>
            <a:ext cx="14547675" cy="767310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82842" y="9673209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5120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63456"/>
            <a:ext cx="17556480" cy="512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4632"/>
            <a:ext cx="17556480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63456"/>
            <a:ext cx="17556480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30" y="118872"/>
            <a:ext cx="1505617" cy="2743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230" y="246459"/>
            <a:ext cx="4301395" cy="14630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577054"/>
            <a:ext cx="8529780" cy="547068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2400" y="2365724"/>
            <a:ext cx="9784080" cy="66942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5120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63456"/>
            <a:ext cx="17556480" cy="512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4632"/>
            <a:ext cx="17556480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63456"/>
            <a:ext cx="17556480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30" y="118872"/>
            <a:ext cx="1505617" cy="2743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230" y="246459"/>
            <a:ext cx="4301395" cy="14630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402747"/>
            <a:ext cx="22433232" cy="73873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5120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63456"/>
            <a:ext cx="17556480" cy="512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4632"/>
            <a:ext cx="17556480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63456"/>
            <a:ext cx="17556480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30" y="118872"/>
            <a:ext cx="1505617" cy="2743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230" y="246459"/>
            <a:ext cx="4301395" cy="14630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423464"/>
            <a:ext cx="20610290" cy="75942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5120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63456"/>
            <a:ext cx="17556480" cy="512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4632"/>
            <a:ext cx="17556480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63456"/>
            <a:ext cx="17556480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30" y="118872"/>
            <a:ext cx="1505617" cy="2743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230" y="246459"/>
            <a:ext cx="4301395" cy="14630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859661"/>
            <a:ext cx="23597378" cy="61557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5120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63456"/>
            <a:ext cx="17556480" cy="512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4632"/>
            <a:ext cx="17556480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63456"/>
            <a:ext cx="17556480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30" y="118872"/>
            <a:ext cx="1505617" cy="2743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230" y="246459"/>
            <a:ext cx="4301395" cy="14630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731216"/>
            <a:ext cx="21920597" cy="64122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5120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63456"/>
            <a:ext cx="17556480" cy="512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4632"/>
            <a:ext cx="17556480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63456"/>
            <a:ext cx="17556480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30" y="118872"/>
            <a:ext cx="1505617" cy="2743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230" y="246459"/>
            <a:ext cx="4301395" cy="14630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492187"/>
            <a:ext cx="20176093" cy="76440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5120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63456"/>
            <a:ext cx="17556480" cy="512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4632"/>
            <a:ext cx="17556480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63456"/>
            <a:ext cx="17556480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30" y="118872"/>
            <a:ext cx="1505617" cy="2743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230" y="246459"/>
            <a:ext cx="4301395" cy="14630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486614"/>
            <a:ext cx="21105352" cy="66631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5120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63456"/>
            <a:ext cx="17556480" cy="512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4632"/>
            <a:ext cx="17556480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63456"/>
            <a:ext cx="17556480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30" y="118872"/>
            <a:ext cx="1505617" cy="2743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230" y="246459"/>
            <a:ext cx="4301395" cy="14630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436608"/>
            <a:ext cx="7778401" cy="7811691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8969" y="3262265"/>
            <a:ext cx="9669780" cy="59860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5120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63456"/>
            <a:ext cx="17556480" cy="512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4632"/>
            <a:ext cx="17556480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63456"/>
            <a:ext cx="17556480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30" y="118872"/>
            <a:ext cx="1505617" cy="2743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230" y="246459"/>
            <a:ext cx="4301395" cy="14630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444752"/>
            <a:ext cx="20368689" cy="75230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5120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63456"/>
            <a:ext cx="17556480" cy="512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4632"/>
            <a:ext cx="17556480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63456"/>
            <a:ext cx="17556480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257" y="1931384"/>
            <a:ext cx="7726680" cy="192024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0132" y="2236137"/>
            <a:ext cx="5675138" cy="310896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912" y="5597985"/>
            <a:ext cx="7534656" cy="82296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9220" y="5305235"/>
            <a:ext cx="7178040" cy="140817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0912" y="6567249"/>
            <a:ext cx="7534656" cy="82296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9220" y="6274499"/>
            <a:ext cx="7178040" cy="140817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0912" y="7536513"/>
            <a:ext cx="7534656" cy="82296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9220" y="7243763"/>
            <a:ext cx="7178040" cy="140817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185344" y="4214098"/>
            <a:ext cx="2986945" cy="529009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0478" y="7390341"/>
            <a:ext cx="529089" cy="564093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51548" y="3516056"/>
            <a:ext cx="491958" cy="548979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96212" y="8672751"/>
            <a:ext cx="510135" cy="45729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273648" y="1990585"/>
            <a:ext cx="410466" cy="471673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21624"/>
            <a:ext cx="17556480" cy="14538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14538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26464"/>
            <a:ext cx="17556480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421624"/>
            <a:ext cx="17556480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85" y="2496312"/>
            <a:ext cx="15748968" cy="398678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57098" y="1453896"/>
            <a:ext cx="1051703" cy="4572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385" y="6314932"/>
            <a:ext cx="1217867" cy="210669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04579" y="7844266"/>
            <a:ext cx="731520" cy="57735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9799" y="7844266"/>
            <a:ext cx="731520" cy="57735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910" y="7844266"/>
            <a:ext cx="731520" cy="57735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89776" y="6411784"/>
            <a:ext cx="2011508" cy="200985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21624"/>
            <a:ext cx="17556480" cy="14538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14538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26464"/>
            <a:ext cx="17556480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421624"/>
            <a:ext cx="17556480" cy="2743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7098" y="1453896"/>
            <a:ext cx="1051703" cy="4572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385" y="6314932"/>
            <a:ext cx="1217867" cy="210669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04579" y="7844266"/>
            <a:ext cx="731520" cy="57735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09799" y="7844266"/>
            <a:ext cx="731520" cy="57735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910" y="7844266"/>
            <a:ext cx="731520" cy="57735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89776" y="6411784"/>
            <a:ext cx="2011508" cy="200985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3CC65A-FC26-3F98-A293-D55879725F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8709" y="1847525"/>
            <a:ext cx="10624240" cy="630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0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21624"/>
            <a:ext cx="17556480" cy="14538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14538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26464"/>
            <a:ext cx="17556480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421624"/>
            <a:ext cx="17556480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620" y="3712464"/>
            <a:ext cx="5351383" cy="245059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4000" y="4331416"/>
            <a:ext cx="618655" cy="1212259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9046" y="4331416"/>
            <a:ext cx="618655" cy="1212259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3714" y="5820013"/>
            <a:ext cx="1534620" cy="2601611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21624"/>
            <a:ext cx="17556480" cy="14538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14538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26464"/>
            <a:ext cx="17556480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421624"/>
            <a:ext cx="17556480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509" y="3383137"/>
            <a:ext cx="6050328" cy="310896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04579" y="7844266"/>
            <a:ext cx="731520" cy="57735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7630" y="7844266"/>
            <a:ext cx="731520" cy="57735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215259"/>
            <a:ext cx="3603022" cy="462886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969" y="3631025"/>
            <a:ext cx="7772400" cy="5486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7969" y="2935224"/>
            <a:ext cx="7772400" cy="5486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9251" y="1802225"/>
            <a:ext cx="12333970" cy="870637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21624"/>
            <a:ext cx="17556480" cy="14538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14538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8365" y="3094101"/>
            <a:ext cx="11719465" cy="14630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005" y="3849195"/>
            <a:ext cx="15194185" cy="234086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426464"/>
            <a:ext cx="17556480" cy="2743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421624"/>
            <a:ext cx="17556480" cy="2743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8808" y="8814816"/>
            <a:ext cx="9198864" cy="64922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6541" y="8933688"/>
            <a:ext cx="8903256" cy="41148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7837" y="529352"/>
            <a:ext cx="11020806" cy="41148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43432" y="529352"/>
            <a:ext cx="3115818" cy="41148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97994" y="7006304"/>
            <a:ext cx="1447895" cy="163306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9218" y="6662690"/>
            <a:ext cx="1743361" cy="1889379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21624"/>
            <a:ext cx="7379208" cy="14538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379208" cy="14538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7590" y="529352"/>
            <a:ext cx="2504170" cy="4114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1590" y="4293965"/>
            <a:ext cx="4755880" cy="18470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426464"/>
            <a:ext cx="7379208" cy="2743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421624"/>
            <a:ext cx="7379208" cy="2743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337" y="3479578"/>
            <a:ext cx="4276535" cy="138988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9208" y="1427036"/>
            <a:ext cx="10177272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4118" y="1817370"/>
            <a:ext cx="1031129" cy="59436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78538" y="1817370"/>
            <a:ext cx="6814709" cy="59436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9208" y="2811780"/>
            <a:ext cx="10177272" cy="274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04118" y="3225546"/>
            <a:ext cx="1031129" cy="59436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78538" y="3225546"/>
            <a:ext cx="6814709" cy="59436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9208" y="4219956"/>
            <a:ext cx="10177272" cy="27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04118" y="4624578"/>
            <a:ext cx="1031129" cy="59436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78538" y="4624578"/>
            <a:ext cx="6814709" cy="59436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9208" y="5618988"/>
            <a:ext cx="10177272" cy="2743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04118" y="6032754"/>
            <a:ext cx="1031129" cy="59436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78538" y="6032754"/>
            <a:ext cx="6814709" cy="59436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9208" y="7027164"/>
            <a:ext cx="10177272" cy="2743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04118" y="7445502"/>
            <a:ext cx="1031129" cy="59436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78538" y="7445502"/>
            <a:ext cx="6814709" cy="59436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9208" y="8416338"/>
            <a:ext cx="10177272" cy="27432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51776" y="-4572"/>
            <a:ext cx="27432" cy="9884664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21624"/>
            <a:ext cx="17556480" cy="14538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14538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26464"/>
            <a:ext cx="17556480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421624"/>
            <a:ext cx="17556480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9180" y="2573036"/>
            <a:ext cx="14455235" cy="267004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18211" y="2573036"/>
            <a:ext cx="789670" cy="135331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336" y="6603825"/>
            <a:ext cx="16526923" cy="155448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99632"/>
            <a:ext cx="17556480" cy="27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5120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63456"/>
            <a:ext cx="17556480" cy="512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4632"/>
            <a:ext cx="17556480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63456"/>
            <a:ext cx="17556480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6548" y="3706035"/>
            <a:ext cx="8522208" cy="82296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1441" y="3422714"/>
            <a:ext cx="7952423" cy="140817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6548" y="5507403"/>
            <a:ext cx="8522208" cy="82296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9145" y="5214652"/>
            <a:ext cx="8117015" cy="140817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7564" y="631079"/>
            <a:ext cx="3961209" cy="217627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7154" y="2660904"/>
            <a:ext cx="17643634" cy="274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16691" y="7305627"/>
            <a:ext cx="8522208" cy="82296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19288" y="7055739"/>
            <a:ext cx="8117015" cy="140817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7966" y="3071098"/>
            <a:ext cx="4974336" cy="5910739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15681" y="8547926"/>
            <a:ext cx="3798475" cy="124358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56618" y="2698694"/>
            <a:ext cx="27432" cy="665554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5120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63456"/>
            <a:ext cx="17556480" cy="512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4632"/>
            <a:ext cx="17556480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63456"/>
            <a:ext cx="17556480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726" y="3622881"/>
            <a:ext cx="8522208" cy="82296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8476" y="3339560"/>
            <a:ext cx="7952423" cy="140817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726" y="5424249"/>
            <a:ext cx="8522208" cy="82296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6180" y="5131641"/>
            <a:ext cx="8117015" cy="140817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6624" y="462772"/>
            <a:ext cx="3961209" cy="217627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8435" y="2660904"/>
            <a:ext cx="17643491" cy="274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8258" y="2689908"/>
            <a:ext cx="27432" cy="664597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93869" y="7222474"/>
            <a:ext cx="8522208" cy="82296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96323" y="6972586"/>
            <a:ext cx="8117015" cy="140817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1906" y="3096816"/>
            <a:ext cx="5923598" cy="5945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5120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63456"/>
            <a:ext cx="17556480" cy="512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4632"/>
            <a:ext cx="17556480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63456"/>
            <a:ext cx="17556480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6624" y="462772"/>
            <a:ext cx="3961209" cy="21762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49901" y="2660904"/>
            <a:ext cx="17941957" cy="2743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4428" y="3535728"/>
            <a:ext cx="7403068" cy="735663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545" y="3209115"/>
            <a:ext cx="7952423" cy="140817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4428" y="5337096"/>
            <a:ext cx="7403068" cy="82296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954" y="5044488"/>
            <a:ext cx="8117015" cy="140817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4570" y="7135320"/>
            <a:ext cx="7402925" cy="82296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1684" y="6841998"/>
            <a:ext cx="8117015" cy="140817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00970" y="4271391"/>
            <a:ext cx="7403068" cy="73566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99945" y="3944779"/>
            <a:ext cx="7952423" cy="140817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0970" y="6072759"/>
            <a:ext cx="7403068" cy="82296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37353" y="5780151"/>
            <a:ext cx="8117015" cy="1408176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01113" y="7870984"/>
            <a:ext cx="7402925" cy="82296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68226" y="7577519"/>
            <a:ext cx="8117015" cy="140817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21624"/>
            <a:ext cx="17556480" cy="14538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14538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26464"/>
            <a:ext cx="17556480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421624"/>
            <a:ext cx="17556480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597" y="3319272"/>
            <a:ext cx="15748968" cy="267004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pic>
        <p:nvPicPr>
          <p:cNvPr id="11" name="Image 15" descr="preencoded.png">
            <a:extLst>
              <a:ext uri="{FF2B5EF4-FFF2-40B4-BE49-F238E27FC236}">
                <a16:creationId xmlns:a16="http://schemas.microsoft.com/office/drawing/2014/main" id="{63B3BDE9-9478-3F72-96C9-29965D2E09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5566" y="7844266"/>
            <a:ext cx="731520" cy="577358"/>
          </a:xfrm>
          <a:prstGeom prst="rect">
            <a:avLst/>
          </a:prstGeom>
        </p:spPr>
      </p:pic>
      <p:pic>
        <p:nvPicPr>
          <p:cNvPr id="12" name="Image 15" descr="preencoded.png">
            <a:extLst>
              <a:ext uri="{FF2B5EF4-FFF2-40B4-BE49-F238E27FC236}">
                <a16:creationId xmlns:a16="http://schemas.microsoft.com/office/drawing/2014/main" id="{41D7ECEC-6234-21A0-1EB6-5A9059244D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2321" y="7840456"/>
            <a:ext cx="731520" cy="577358"/>
          </a:xfrm>
          <a:prstGeom prst="rect">
            <a:avLst/>
          </a:prstGeom>
        </p:spPr>
      </p:pic>
      <p:pic>
        <p:nvPicPr>
          <p:cNvPr id="13" name="Image 15" descr="preencoded.png">
            <a:extLst>
              <a:ext uri="{FF2B5EF4-FFF2-40B4-BE49-F238E27FC236}">
                <a16:creationId xmlns:a16="http://schemas.microsoft.com/office/drawing/2014/main" id="{506ACD2A-D848-A491-416A-E0395068AF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61431" y="7840456"/>
            <a:ext cx="731520" cy="577358"/>
          </a:xfrm>
          <a:prstGeom prst="rect">
            <a:avLst/>
          </a:prstGeom>
        </p:spPr>
      </p:pic>
      <p:pic>
        <p:nvPicPr>
          <p:cNvPr id="14" name="Image 15" descr="preencoded.png">
            <a:extLst>
              <a:ext uri="{FF2B5EF4-FFF2-40B4-BE49-F238E27FC236}">
                <a16:creationId xmlns:a16="http://schemas.microsoft.com/office/drawing/2014/main" id="{F2610AF0-F5A8-5A94-A594-681F5433B7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6784" y="7840456"/>
            <a:ext cx="731520" cy="5773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5120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63456"/>
            <a:ext cx="17556480" cy="512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4632"/>
            <a:ext cx="17556480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63456"/>
            <a:ext cx="17556480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30" y="118872"/>
            <a:ext cx="1505617" cy="2743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230" y="246459"/>
            <a:ext cx="4301395" cy="14630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559624"/>
            <a:ext cx="23597949" cy="7504367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397211" y="9731502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24</Words>
  <Application>Microsoft Office PowerPoint</Application>
  <PresentationFormat>사용자 지정</PresentationFormat>
  <Paragraphs>24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소프트웨어와 창의적사고 팀프로젝트</dc:title>
  <dc:subject>Presentation</dc:subject>
  <dc:creator>mangoboard.net_27508282</dc:creator>
  <cp:lastModifiedBy>PC</cp:lastModifiedBy>
  <cp:revision>5</cp:revision>
  <dcterms:created xsi:type="dcterms:W3CDTF">2023-06-14T11:23:58Z</dcterms:created>
  <dcterms:modified xsi:type="dcterms:W3CDTF">2023-06-15T00:07:25Z</dcterms:modified>
</cp:coreProperties>
</file>